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46" r:id="rId13"/>
    <p:sldId id="317" r:id="rId14"/>
    <p:sldId id="264" r:id="rId15"/>
    <p:sldId id="265" r:id="rId16"/>
    <p:sldId id="323" r:id="rId17"/>
    <p:sldId id="266" r:id="rId18"/>
    <p:sldId id="347" r:id="rId19"/>
    <p:sldId id="267" r:id="rId20"/>
    <p:sldId id="268" r:id="rId21"/>
    <p:sldId id="318" r:id="rId22"/>
    <p:sldId id="326" r:id="rId23"/>
    <p:sldId id="269" r:id="rId24"/>
    <p:sldId id="271" r:id="rId25"/>
    <p:sldId id="272" r:id="rId26"/>
    <p:sldId id="270" r:id="rId27"/>
    <p:sldId id="327" r:id="rId28"/>
    <p:sldId id="274" r:id="rId29"/>
    <p:sldId id="344" r:id="rId30"/>
    <p:sldId id="339" r:id="rId31"/>
    <p:sldId id="338" r:id="rId32"/>
    <p:sldId id="329" r:id="rId33"/>
    <p:sldId id="342" r:id="rId34"/>
    <p:sldId id="340" r:id="rId35"/>
    <p:sldId id="343" r:id="rId36"/>
    <p:sldId id="328" r:id="rId37"/>
    <p:sldId id="276" r:id="rId38"/>
    <p:sldId id="337" r:id="rId39"/>
    <p:sldId id="331" r:id="rId40"/>
    <p:sldId id="332" r:id="rId41"/>
    <p:sldId id="277" r:id="rId42"/>
    <p:sldId id="278" r:id="rId43"/>
    <p:sldId id="279" r:id="rId44"/>
    <p:sldId id="280" r:id="rId45"/>
    <p:sldId id="284" r:id="rId46"/>
    <p:sldId id="285" r:id="rId47"/>
    <p:sldId id="350" r:id="rId48"/>
    <p:sldId id="286" r:id="rId49"/>
    <p:sldId id="287" r:id="rId50"/>
    <p:sldId id="288" r:id="rId51"/>
    <p:sldId id="293" r:id="rId52"/>
    <p:sldId id="333" r:id="rId53"/>
    <p:sldId id="319" r:id="rId54"/>
    <p:sldId id="345" r:id="rId55"/>
    <p:sldId id="312" r:id="rId56"/>
    <p:sldId id="315" r:id="rId57"/>
    <p:sldId id="310" r:id="rId58"/>
    <p:sldId id="313" r:id="rId59"/>
    <p:sldId id="289" r:id="rId60"/>
    <p:sldId id="334" r:id="rId61"/>
    <p:sldId id="290" r:id="rId62"/>
    <p:sldId id="311" r:id="rId63"/>
    <p:sldId id="295" r:id="rId64"/>
    <p:sldId id="335" r:id="rId65"/>
    <p:sldId id="291" r:id="rId66"/>
    <p:sldId id="307" r:id="rId67"/>
    <p:sldId id="336" r:id="rId68"/>
    <p:sldId id="308" r:id="rId69"/>
    <p:sldId id="309" r:id="rId70"/>
    <p:sldId id="321" r:id="rId71"/>
    <p:sldId id="322" r:id="rId72"/>
    <p:sldId id="325" r:id="rId73"/>
    <p:sldId id="349" r:id="rId74"/>
    <p:sldId id="281" r:id="rId75"/>
    <p:sldId id="282" r:id="rId76"/>
    <p:sldId id="283" r:id="rId77"/>
    <p:sldId id="351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513B-9371-40C5-97D7-9A3B64B8938C}"/>
              </a:ext>
            </a:extLst>
          </p:cNvPr>
          <p:cNvSpPr txBox="1"/>
          <p:nvPr/>
        </p:nvSpPr>
        <p:spPr>
          <a:xfrm>
            <a:off x="6278252" y="93325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24" y="945739"/>
            <a:ext cx="1759772" cy="1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9261-B425-40E1-A4B5-F1991170C5C6}"/>
              </a:ext>
            </a:extLst>
          </p:cNvPr>
          <p:cNvSpPr txBox="1"/>
          <p:nvPr/>
        </p:nvSpPr>
        <p:spPr>
          <a:xfrm>
            <a:off x="2721935" y="6018028"/>
            <a:ext cx="45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скрин на рассматриваемый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039F8-1B40-42EC-BDCD-5EF753C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3" y="1962815"/>
            <a:ext cx="7206615" cy="3581019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770677" y="4367828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49A17-A995-4E5A-A18B-01495D3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4" y="1824370"/>
            <a:ext cx="7206615" cy="3863340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538954" y="4509850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 Architecture.. Чистая архитектура по новому. Part 2. | by Nikita  Goncharuk | Clean Cod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13" y="-114499"/>
            <a:ext cx="7872019" cy="578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51" y="578422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картинку на лисичку с луковым домом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перечислением 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26008C-104E-4C91-95A7-823EA1D0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75"/>
            <a:ext cx="4234815" cy="248145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065" y="108013"/>
            <a:ext cx="6166485" cy="66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Вот так, с помощью нехитрых приспособлений, можно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превратить в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даже в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спринговый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компонент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Sealed interface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7707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293" b="90244" l="7295" r="94225">
                        <a14:foregroundMark x1="22796" y1="47561" x2="22796" y2="47561"/>
                        <a14:foregroundMark x1="34043" y1="51220" x2="34043" y2="51220"/>
                        <a14:foregroundMark x1="38602" y1="58537" x2="38602" y2="58537"/>
                        <a14:foregroundMark x1="46809" y1="60976" x2="46809" y2="60976"/>
                        <a14:foregroundMark x1="55319" y1="60976" x2="55319" y2="60976"/>
                        <a14:foregroundMark x1="63526" y1="58537" x2="63526" y2="58537"/>
                        <a14:foregroundMark x1="74164" y1="54878" x2="74164" y2="54878"/>
                        <a14:foregroundMark x1="84802" y1="53659" x2="84802" y2="53659"/>
                        <a14:foregroundMark x1="91185" y1="52439" x2="91185" y2="52439"/>
                        <a14:foregroundMark x1="94225" y1="29268" x2="94225" y2="29268"/>
                        <a14:foregroundMark x1="7295" y1="50000" x2="7295" y2="50000"/>
                      </a14:backgroundRemoval>
                    </a14:imgEffect>
                  </a14:imgLayer>
                </a14:imgProps>
              </a:ext>
            </a:extLst>
          </a:blip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</a:rPr>
              <a:t>2.5</a:t>
            </a:r>
            <a:endParaRPr lang="ru-RU" sz="6600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4">
                    <a:lumMod val="75000"/>
                  </a:schemeClr>
                </a:solidFill>
              </a:rPr>
              <a:t>6.2</a:t>
            </a:r>
            <a:endParaRPr lang="ru-RU" sz="6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8526</TotalTime>
  <Words>643</Words>
  <Application>Microsoft Office PowerPoint</Application>
  <PresentationFormat>Широкоэкранный</PresentationFormat>
  <Paragraphs>285</Paragraphs>
  <Slides>77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Презентация PowerPoint</vt:lpstr>
      <vt:lpstr>Laziness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Презентация PowerPoint</vt:lpstr>
      <vt:lpstr>ИНН</vt:lpstr>
      <vt:lpstr>Валидация ИНН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97</cp:revision>
  <dcterms:created xsi:type="dcterms:W3CDTF">2021-07-21T11:09:59Z</dcterms:created>
  <dcterms:modified xsi:type="dcterms:W3CDTF">2021-08-12T14:48:55Z</dcterms:modified>
</cp:coreProperties>
</file>